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2A9"/>
    <a:srgbClr val="3F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76581" autoAdjust="0"/>
  </p:normalViewPr>
  <p:slideViewPr>
    <p:cSldViewPr snapToGrid="0" snapToObjects="1">
      <p:cViewPr varScale="1">
        <p:scale>
          <a:sx n="86" d="100"/>
          <a:sy n="86" d="100"/>
        </p:scale>
        <p:origin x="422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b03951_NEACO_POWERPOINT_TEMPLATE_GENERIC AERIAL (003)</Template>
  <TotalTime>2823</TotalTime>
  <Words>2152</Words>
  <Application>Microsoft Office PowerPoint</Application>
  <PresentationFormat>Widescreen</PresentationFormat>
  <Paragraphs>181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Raleway</vt:lpstr>
      <vt:lpstr>Raleway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Organising Your Statement - 4 Paragraph Method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Pemberton</dc:creator>
  <cp:lastModifiedBy>Desi Gradinarova</cp:lastModifiedBy>
  <cp:revision>318</cp:revision>
  <cp:lastPrinted>2017-05-05T10:55:41Z</cp:lastPrinted>
  <dcterms:created xsi:type="dcterms:W3CDTF">2017-08-30T07:55:30Z</dcterms:created>
  <dcterms:modified xsi:type="dcterms:W3CDTF">2020-04-24T14:11:05Z</dcterms:modified>
</cp:coreProperties>
</file>